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authors.xml" ContentType="application/vnd.ms-powerpoint.author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1BFB1F-23FC-9F36-30FA-DECD51CA641E}" name="Kaila Orsucci (TEKsystems, Inc.)" initials="KO(I" userId="S::v-korsucci@microsoft.com::e7aad994-0403-45c0-b7c8-0c969e213a38" providerId="AD"/>
  <p188:author id="{84FB8148-9464-6C57-92E8-788B128E693E}" name="Kirsten Ballweg" initials="KB" userId="S::kirstenb@microsoft.com::c47a99fc-9286-469c-b169-05c5a33df54a" providerId="AD"/>
  <p188:author id="{AB21A47C-7B25-CB16-8A25-0972AEFBA567}" name="Shawna Swanson" initials="SS" userId="S::shswanson@microsoft.com::586bed90-38fb-452d-bd30-6c7e2f9274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549"/>
    <a:srgbClr val="001750"/>
    <a:srgbClr val="3993C1"/>
    <a:srgbClr val="F98B57"/>
    <a:srgbClr val="DB747A"/>
    <a:srgbClr val="309C91"/>
    <a:srgbClr val="E85C76"/>
    <a:srgbClr val="F59017"/>
    <a:srgbClr val="D97B8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4694"/>
  </p:normalViewPr>
  <p:slideViewPr>
    <p:cSldViewPr snapToGrid="0" snapToObjects="1">
      <p:cViewPr>
        <p:scale>
          <a:sx n="100" d="100"/>
          <a:sy n="100" d="100"/>
        </p:scale>
        <p:origin x="869" y="-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2552" y="19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customXml" Target="/customXml/item3.xml" Id="rId12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customXml" Target="/customXml/item22.xml" Id="rId11" /><Relationship Type="http://schemas.openxmlformats.org/officeDocument/2006/relationships/presProps" Target="/ppt/presProps.xml" Id="rId5" /><Relationship Type="http://schemas.openxmlformats.org/officeDocument/2006/relationships/customXml" Target="/customXml/item13.xml" Id="rId10" /><Relationship Type="http://schemas.openxmlformats.org/officeDocument/2006/relationships/handoutMaster" Target="/ppt/handoutMasters/handoutMaster11.xml" Id="rId4" /><Relationship Type="http://schemas.microsoft.com/office/2018/10/relationships/authors" Target="/ppt/author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9FC15-D4BE-AC0D-8E25-58570930D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{image_background}">
            <a:extLst>
              <a:ext uri="{FF2B5EF4-FFF2-40B4-BE49-F238E27FC236}">
                <a16:creationId xmlns:a16="http://schemas.microsoft.com/office/drawing/2014/main" id="{DA9054A4-B634-47E9-1EDF-BCC6C7A81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D21FE3E-57F7-DD16-3A96-09C29882D69F}"/>
              </a:ext>
            </a:extLst>
          </p:cNvPr>
          <p:cNvSpPr/>
          <p:nvPr userDrawn="1"/>
        </p:nvSpPr>
        <p:spPr>
          <a:xfrm>
            <a:off x="863600" y="641350"/>
            <a:ext cx="8331200" cy="6489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7A0B3-FABD-BEB1-0965-32802BE7C539}"/>
              </a:ext>
            </a:extLst>
          </p:cNvPr>
          <p:cNvCxnSpPr>
            <a:cxnSpLocks/>
          </p:cNvCxnSpPr>
          <p:nvPr userDrawn="1"/>
        </p:nvCxnSpPr>
        <p:spPr>
          <a:xfrm>
            <a:off x="3939087" y="5604274"/>
            <a:ext cx="21918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83BA262-B422-A788-134B-4FBE0268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991514"/>
            <a:ext cx="6934199" cy="1009602"/>
          </a:xfrm>
        </p:spPr>
        <p:txBody>
          <a:bodyPr/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5B152E-D7BC-8BEA-BA31-7CFEC23BD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8821" y="1490942"/>
            <a:ext cx="4880008" cy="100960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 b="1" i="0" spc="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effectLst/>
              </a:rPr>
              <a:t>Click to add text here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01ADAE-E103-C901-76BA-7BA810260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2610036"/>
            <a:ext cx="6934200" cy="275093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64B010-6E6B-1255-F106-4DC0407C27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4127449"/>
            <a:ext cx="6934198" cy="959723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5413EB6-168E-5915-6786-DC92D1EC05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9086" y="4982490"/>
            <a:ext cx="2191839" cy="598222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3600" b="0" i="0" spc="0" baseline="0">
                <a:latin typeface="Rastanty Cortez" panose="02000506000000020003" pitchFamily="2" charset="77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F4918CB-EA2A-5439-955D-D6C8BD5D9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9085" y="5623840"/>
            <a:ext cx="2191839" cy="38404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5F115BF-3DF6-F2F6-3A1D-FF16621A45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9086" y="6050940"/>
            <a:ext cx="2191838" cy="38404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2AC2BF3-871D-A223-3DBD-92495EC65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9086" y="6475374"/>
            <a:ext cx="2191839" cy="38404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847467-5BBF-0DD0-6907-143F783C4F62}"/>
              </a:ext>
            </a:extLst>
          </p:cNvPr>
          <p:cNvCxnSpPr>
            <a:cxnSpLocks/>
          </p:cNvCxnSpPr>
          <p:nvPr userDrawn="1"/>
        </p:nvCxnSpPr>
        <p:spPr>
          <a:xfrm>
            <a:off x="3939087" y="6461524"/>
            <a:ext cx="219183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9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pos="5352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49" y="2124980"/>
            <a:ext cx="8574881" cy="456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9DB7E-63D2-2E1D-03F9-A99EF313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1028700" rtl="0" eaLnBrk="1" latinLnBrk="0" hangingPunct="1">
        <a:lnSpc>
          <a:spcPct val="85000"/>
        </a:lnSpc>
        <a:spcBef>
          <a:spcPct val="0"/>
        </a:spcBef>
        <a:buNone/>
        <a:defRPr sz="45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28700" rtl="0" eaLnBrk="1" latinLnBrk="0" hangingPunct="1">
        <a:lnSpc>
          <a:spcPct val="103000"/>
        </a:lnSpc>
        <a:spcBef>
          <a:spcPts val="1125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85BA5B37-DADF-6C7D-6F89-BFA3FA77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Remy Morris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62EC9-0FD9-718A-A38D-A7F85D0BB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8821" y="1490942"/>
            <a:ext cx="4880008" cy="1009602"/>
          </a:xfrm>
        </p:spPr>
        <p:txBody>
          <a:bodyPr/>
          <a:lstStyle/>
          <a:p>
            <a:r>
              <a:rPr lang="en-US"/>
              <a:t>Best Helper Award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A9151-4176-C48F-66CF-744433E0ED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2610036"/>
            <a:ext cx="6934200" cy="275093"/>
          </a:xfrm>
        </p:spPr>
        <p:txBody>
          <a:bodyPr/>
          <a:lstStyle/>
          <a:p>
            <a:r>
              <a:rPr lang="en-US" dirty="0"/>
              <a:t>is presented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BAFDE-21CB-2651-934C-52CA58476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101" y="4127449"/>
            <a:ext cx="6934198" cy="959723"/>
          </a:xfrm>
        </p:spPr>
        <p:txBody>
          <a:bodyPr/>
          <a:lstStyle/>
          <a:p>
            <a:r>
              <a:rPr lang="en-US" dirty="0"/>
              <a:t>for helping their fellow classmates with their work.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103316-DCC8-D8D3-D6CD-90DE67A0C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9086" y="4982490"/>
            <a:ext cx="2191839" cy="598222"/>
          </a:xfrm>
        </p:spPr>
        <p:txBody>
          <a:bodyPr/>
          <a:lstStyle/>
          <a:p>
            <a:r>
              <a:rPr lang="en-US"/>
              <a:t>Mrs. Howard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8D5E0-E1BB-AADC-84E1-426739A46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9085" y="5623840"/>
            <a:ext cx="2191839" cy="384048"/>
          </a:xfrm>
        </p:spPr>
        <p:txBody>
          <a:bodyPr/>
          <a:lstStyle/>
          <a:p>
            <a:r>
              <a:rPr lang="en-US"/>
              <a:t>Teacher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1F1893-C602-0F37-58BD-6B9809848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39086" y="6050940"/>
            <a:ext cx="2191838" cy="384048"/>
          </a:xfrm>
        </p:spPr>
        <p:txBody>
          <a:bodyPr/>
          <a:lstStyle/>
          <a:p>
            <a:r>
              <a:rPr lang="en-US"/>
              <a:t>April 24, 20XX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2D21D-A452-A14E-F5D7-2FE8BE6479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39086" y="6475374"/>
            <a:ext cx="2191839" cy="384048"/>
          </a:xfrm>
        </p:spPr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26272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Custom 2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01154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19">
      <a:majorFont>
        <a:latin typeface="Congenial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>
        <a:noAutofit/>
      </a:bodyPr>
      <a:lstStyle>
        <a:defPPr algn="ctr">
          <a:defRPr sz="2700" spc="50" dirty="0">
            <a:solidFill>
              <a:srgbClr val="000000">
                <a:alpha val="100000"/>
              </a:srgbClr>
            </a:solidFill>
            <a:latin typeface="Boucherie Flar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3_win32_LW_V2" id="{7B9EBA5D-5468-4F38-88CF-72F62F8AB4B7}" vid="{5B02183F-58F5-47D3-93B2-3A84540C4368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87AEA5EC-8D1B-4DB8-9E3F-A5823972B397}"/>
</file>

<file path=customXml/itemProps22.xml><?xml version="1.0" encoding="utf-8"?>
<ds:datastoreItem xmlns:ds="http://schemas.openxmlformats.org/officeDocument/2006/customXml" ds:itemID="{78D7C15B-528D-4801-9D6A-7B4EA094E31A}"/>
</file>

<file path=customXml/itemProps31.xml><?xml version="1.0" encoding="utf-8"?>
<ds:datastoreItem xmlns:ds="http://schemas.openxmlformats.org/officeDocument/2006/customXml" ds:itemID="{A3B2F8CF-215D-4708-A5F3-06FE4167A80A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14</ap:TotalTime>
  <ap:Words>26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8">
      <vt:lpstr>Aptos</vt:lpstr>
      <vt:lpstr>Arial</vt:lpstr>
      <vt:lpstr>Calibri</vt:lpstr>
      <vt:lpstr>Congenial</vt:lpstr>
      <vt:lpstr>Rastanty Cortez</vt:lpstr>
      <vt:lpstr>Source Sans Pro</vt:lpstr>
      <vt:lpstr>Custom</vt:lpstr>
      <vt:lpstr>Remy Morris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2024-04-29T22:29:18Z</dcterms:created>
  <dcterms:modified xsi:type="dcterms:W3CDTF">2024-08-29T06:34:24Z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